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8" r:id="rId2"/>
    <p:sldId id="260" r:id="rId3"/>
    <p:sldId id="284" r:id="rId4"/>
    <p:sldId id="305" r:id="rId5"/>
    <p:sldId id="309" r:id="rId6"/>
    <p:sldId id="315" r:id="rId7"/>
    <p:sldId id="321" r:id="rId8"/>
    <p:sldId id="346" r:id="rId9"/>
    <p:sldId id="347" r:id="rId10"/>
    <p:sldId id="349" r:id="rId11"/>
    <p:sldId id="348" r:id="rId12"/>
    <p:sldId id="345" r:id="rId13"/>
    <p:sldId id="342" r:id="rId14"/>
    <p:sldId id="343" r:id="rId15"/>
    <p:sldId id="344" r:id="rId16"/>
    <p:sldId id="341" r:id="rId17"/>
    <p:sldId id="317" r:id="rId18"/>
    <p:sldId id="340" r:id="rId19"/>
    <p:sldId id="328" r:id="rId20"/>
    <p:sldId id="351" r:id="rId21"/>
    <p:sldId id="278" r:id="rId22"/>
  </p:sldIdLst>
  <p:sldSz cx="9144000" cy="6858000" type="screen4x3"/>
  <p:notesSz cx="6858000" cy="9144000"/>
  <p:embeddedFontLst>
    <p:embeddedFont>
      <p:font typeface="돋움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나눔명조" panose="02020603020101020101" pitchFamily="18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NanumGothic" panose="020D0604000000000000" pitchFamily="34" charset="-127"/>
      <p:regular r:id="rId35"/>
      <p:bold r:id="rId36"/>
    </p:embeddedFont>
    <p:embeddedFont>
      <p:font typeface="NanumGothic ExtraBold" panose="020D0604000000000000" pitchFamily="34" charset="-127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1423"/>
  </p:normalViewPr>
  <p:slideViewPr>
    <p:cSldViewPr snapToGrid="0" showGuides="1">
      <p:cViewPr varScale="1">
        <p:scale>
          <a:sx n="145" d="100"/>
          <a:sy n="145" d="100"/>
        </p:scale>
        <p:origin x="3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303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/>
              <a:t>파일이 값이 존재하지 않거나 값이 빈 칸이 존재하거나 컬럼 명</a:t>
            </a:r>
            <a:r>
              <a:rPr lang="en-US" altLang="ko-KR" dirty="0"/>
              <a:t>,</a:t>
            </a:r>
            <a:r>
              <a:rPr lang="ko-KR" altLang="en-US" dirty="0"/>
              <a:t> 컬럼 설명에 값이 존재하거나 값이 존재해야 하는데 설명이 존재하면 예외를 발생시킵니다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55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값을 수정할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5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/>
              <a:t>값을 수정할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4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65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/>
              <a:t>학습 </a:t>
            </a:r>
            <a:r>
              <a:rPr lang="ko-KR" altLang="en-US" dirty="0" err="1"/>
              <a:t>요청시</a:t>
            </a:r>
            <a:r>
              <a:rPr lang="ko-KR" altLang="en-US" dirty="0"/>
              <a:t> 학습 현황 페이지로 넘어오게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1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기존 데이터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파일들의 파일명을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파일 설명들을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명들과 설명들을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누르면 </a:t>
            </a:r>
            <a:r>
              <a:rPr lang="en-US" altLang="ko-KR" dirty="0"/>
              <a:t>Vue</a:t>
            </a:r>
            <a:r>
              <a:rPr lang="ko-KR" altLang="en-US" dirty="0"/>
              <a:t>에서 파일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6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기존 데이터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파일들의 파일명을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파일 설명들을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명들과 설명들을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누르면 </a:t>
            </a:r>
            <a:r>
              <a:rPr lang="en-US" altLang="ko-KR" dirty="0"/>
              <a:t>Vue</a:t>
            </a:r>
            <a:r>
              <a:rPr lang="ko-KR" altLang="en-US" dirty="0"/>
              <a:t>에서 파일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94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3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3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파일이 공개인지 비공개인지를 나타내기 위해 </a:t>
            </a:r>
            <a:r>
              <a:rPr lang="en-US" altLang="ko-KR" dirty="0"/>
              <a:t>FILE</a:t>
            </a:r>
            <a:r>
              <a:rPr lang="ko-KR" altLang="en-US" dirty="0"/>
              <a:t> 테이블에 </a:t>
            </a:r>
            <a:r>
              <a:rPr lang="en-US" altLang="ko-KR" dirty="0" err="1"/>
              <a:t>isPublic</a:t>
            </a:r>
            <a:r>
              <a:rPr lang="ko-KR" altLang="en-US" dirty="0"/>
              <a:t> 이라는 컬럼을 추가했다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MODEL</a:t>
            </a:r>
            <a:r>
              <a:rPr lang="ko-KR" altLang="en-US" dirty="0"/>
              <a:t> 테이블에서 다이어그램</a:t>
            </a:r>
            <a:r>
              <a:rPr lang="en-US" altLang="ko-KR" dirty="0"/>
              <a:t> </a:t>
            </a:r>
            <a:r>
              <a:rPr lang="ko-KR" altLang="en-US" dirty="0"/>
              <a:t>경로를 저장하는 </a:t>
            </a:r>
            <a:r>
              <a:rPr lang="en-US" altLang="ko-KR" dirty="0" err="1"/>
              <a:t>diagramPath</a:t>
            </a:r>
            <a:r>
              <a:rPr lang="ko-KR" altLang="en-US" dirty="0"/>
              <a:t> 컬럼이 있었으나 </a:t>
            </a:r>
            <a:r>
              <a:rPr lang="ko-KR" altLang="en-US" dirty="0" err="1"/>
              <a:t>불필요한거</a:t>
            </a:r>
            <a:r>
              <a:rPr lang="ko-KR" altLang="en-US" dirty="0"/>
              <a:t> 같아서 </a:t>
            </a:r>
            <a:r>
              <a:rPr lang="ko-KR" altLang="en-US" dirty="0" err="1"/>
              <a:t>제거했었는데</a:t>
            </a:r>
            <a:r>
              <a:rPr lang="en-US" altLang="ko-KR" dirty="0"/>
              <a:t>,</a:t>
            </a:r>
            <a:r>
              <a:rPr lang="ko-KR" altLang="en-US" dirty="0"/>
              <a:t> 학습 현황 페이지에 다이어그램을 보여주거나</a:t>
            </a:r>
            <a:r>
              <a:rPr lang="en-US" altLang="ko-KR" dirty="0"/>
              <a:t>,</a:t>
            </a:r>
            <a:r>
              <a:rPr lang="ko-KR" altLang="en-US" dirty="0"/>
              <a:t> 모델을 </a:t>
            </a:r>
            <a:r>
              <a:rPr lang="ko-KR" altLang="en-US" dirty="0" err="1"/>
              <a:t>다운받을때</a:t>
            </a:r>
            <a:r>
              <a:rPr lang="ko-KR" altLang="en-US" dirty="0"/>
              <a:t> 같이 다운받게 되면 </a:t>
            </a:r>
            <a:r>
              <a:rPr lang="ko-KR" altLang="en-US" dirty="0" err="1"/>
              <a:t>좋을거</a:t>
            </a:r>
            <a:r>
              <a:rPr lang="ko-KR" altLang="en-US" dirty="0"/>
              <a:t> 같아서 다시 추가할 예정이다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또한 이제 구현에 들어갈 기능 중에 하나인 사용자가 직접 입력 값을 넣고 출력 값을 보는 기능을 구현하기 위해서 </a:t>
            </a:r>
            <a:r>
              <a:rPr lang="en-US" altLang="ko-KR" dirty="0"/>
              <a:t>LEARNING</a:t>
            </a:r>
            <a:r>
              <a:rPr lang="ko-KR" altLang="en-US" dirty="0"/>
              <a:t> 테이블을 수정할 예정이다</a:t>
            </a:r>
            <a:r>
              <a:rPr lang="en-US" altLang="ko-KR" dirty="0"/>
              <a:t>.</a:t>
            </a:r>
            <a:r>
              <a:rPr lang="ko-KR" altLang="en-US" dirty="0"/>
              <a:t> 왜냐하면</a:t>
            </a:r>
            <a:r>
              <a:rPr lang="en-US" altLang="ko-KR" dirty="0"/>
              <a:t>,</a:t>
            </a:r>
            <a:r>
              <a:rPr lang="ko-KR" altLang="en-US" dirty="0"/>
              <a:t> 테스트를 </a:t>
            </a:r>
            <a:r>
              <a:rPr lang="ko-KR" altLang="en-US" dirty="0" err="1"/>
              <a:t>해볼려면</a:t>
            </a:r>
            <a:r>
              <a:rPr lang="ko-KR" altLang="en-US" dirty="0"/>
              <a:t> 어떤 파일로 학습시켰는지 그리고 어떤 컬럼들이 입력이고 출력인지를 알아야 테스트 해볼 수 있기 때문이다</a:t>
            </a:r>
            <a:r>
              <a:rPr lang="en-US" altLang="ko-KR" dirty="0"/>
              <a:t>.</a:t>
            </a:r>
            <a:r>
              <a:rPr lang="ko-KR" altLang="en-US" dirty="0"/>
              <a:t> 그래서 </a:t>
            </a:r>
            <a:r>
              <a:rPr lang="en-US" altLang="ko-KR" dirty="0"/>
              <a:t>LEARNING</a:t>
            </a:r>
            <a:r>
              <a:rPr lang="ko-KR" altLang="en-US" dirty="0"/>
              <a:t> 테이블에 학습한 파일과 입력 컬럼</a:t>
            </a:r>
            <a:r>
              <a:rPr lang="en-US" altLang="ko-KR" dirty="0"/>
              <a:t>,</a:t>
            </a:r>
            <a:r>
              <a:rPr lang="ko-KR" altLang="en-US" dirty="0"/>
              <a:t> 출력 컬럼을 저장해 놓을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5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38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6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2020. 9. 3.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930896" y="3312576"/>
            <a:ext cx="5282215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새로운 데이터 업로드 실패 시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=&gt;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 에러 메시지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F84A755-F80A-1444-AE4D-DF68BFDB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325584"/>
            <a:ext cx="6870023" cy="51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새로운 데이터 업로드 실패 시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=&gt;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 에러 메시지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DF97278-F58E-AD43-A5FD-8DF3207B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315627"/>
            <a:ext cx="6870023" cy="51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모델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F8B622E-4C28-AE47-AAFB-DA60F71D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1" y="1350971"/>
            <a:ext cx="6245475" cy="46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추천 학습 모델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6CDBA9A-ACAE-1E4E-B970-B437DBD0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118223"/>
            <a:ext cx="7557025" cy="56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3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모델 </a:t>
              </a:r>
              <a:r>
                <a:rPr lang="ko-KR" altLang="en-US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커스터마이징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EFCA44-5B9C-764E-AC4B-9BCADBF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123453"/>
            <a:ext cx="7557025" cy="56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학습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09A3189-4B1F-0C44-8B60-E295DD80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38777"/>
            <a:ext cx="8312727" cy="51954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76A7E8-EDEB-734F-8EA1-FB6F6E3A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1215321"/>
            <a:ext cx="8312727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학습 현황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10E54AF-121E-8449-ADCE-04DC5AC8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58656"/>
            <a:ext cx="8312727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6B09C-92FA-5542-B08F-C4662EDED728}"/>
              </a:ext>
            </a:extLst>
          </p:cNvPr>
          <p:cNvGrpSpPr/>
          <p:nvPr/>
        </p:nvGrpSpPr>
        <p:grpSpPr>
          <a:xfrm>
            <a:off x="358395" y="610751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B1049-1600-4A4F-ACEA-C5F73E15EC8D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학습 현황 상세 페이지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1D0DA9-2E77-7F43-993F-AC9814A7DB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19DAF0A-F856-5F44-A3A9-D789E4ED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7" y="1351642"/>
            <a:ext cx="6870023" cy="47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6B09C-92FA-5542-B08F-C4662EDED728}"/>
              </a:ext>
            </a:extLst>
          </p:cNvPr>
          <p:cNvGrpSpPr/>
          <p:nvPr/>
        </p:nvGrpSpPr>
        <p:grpSpPr>
          <a:xfrm>
            <a:off x="358395" y="610751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B1049-1600-4A4F-ACEA-C5F73E15EC8D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학습 현황 상세 페이지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1D0DA9-2E77-7F43-993F-AC9814A7DB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B71A853-870B-454D-A2BB-71E29001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1" y="1415711"/>
            <a:ext cx="6245475" cy="4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712B7E-D750-BE4E-B5F1-684C19C3778B}"/>
              </a:ext>
            </a:extLst>
          </p:cNvPr>
          <p:cNvGrpSpPr/>
          <p:nvPr/>
        </p:nvGrpSpPr>
        <p:grpSpPr>
          <a:xfrm>
            <a:off x="358395" y="591499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5406B8-6671-C049-A910-48A666A4A506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모델 다운로드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A8C32F-DAD7-5345-80C6-5BBE7ED8CA3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F48372-F2E6-F04A-AD60-CF6DE994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425234"/>
            <a:ext cx="7557025" cy="472314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B3F1FC6-DFB3-4F47-AC5B-308E85953901}"/>
              </a:ext>
            </a:extLst>
          </p:cNvPr>
          <p:cNvSpPr/>
          <p:nvPr/>
        </p:nvSpPr>
        <p:spPr>
          <a:xfrm>
            <a:off x="7373251" y="1854629"/>
            <a:ext cx="1120824" cy="504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526F13-19FD-5548-B548-3ABEAC131A11}"/>
              </a:ext>
            </a:extLst>
          </p:cNvPr>
          <p:cNvSpPr/>
          <p:nvPr/>
        </p:nvSpPr>
        <p:spPr>
          <a:xfrm>
            <a:off x="579249" y="5761566"/>
            <a:ext cx="1120824" cy="504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53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6915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408844" y="1914959"/>
            <a:ext cx="1988950" cy="533400"/>
            <a:chOff x="3279784" y="2105278"/>
            <a:chExt cx="1988950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018220-A270-4846-BECD-D8D74E6BE12D}"/>
                </a:ext>
              </a:extLst>
            </p:cNvPr>
            <p:cNvSpPr txBox="1"/>
            <p:nvPr/>
          </p:nvSpPr>
          <p:spPr>
            <a:xfrm>
              <a:off x="3857770" y="2136680"/>
              <a:ext cx="1410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기능 </a:t>
              </a:r>
              <a:r>
                <a:rPr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&amp;</a:t>
              </a:r>
              <a:r>
                <a:rPr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구성도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2876303" y="3227226"/>
            <a:ext cx="2214647" cy="533400"/>
            <a:chOff x="2848819" y="3161897"/>
            <a:chExt cx="2214647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661032" cy="470762"/>
              <a:chOff x="4033274" y="1900402"/>
              <a:chExt cx="1661032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610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진행 사항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&amp;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계획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292880" y="4667698"/>
            <a:ext cx="1757791" cy="533400"/>
            <a:chOff x="2431078" y="4262945"/>
            <a:chExt cx="1757791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204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중간 결과물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D76F47C-DC11-C94C-97A9-5FD925676109}"/>
              </a:ext>
            </a:extLst>
          </p:cNvPr>
          <p:cNvGrpSpPr/>
          <p:nvPr/>
        </p:nvGrpSpPr>
        <p:grpSpPr>
          <a:xfrm>
            <a:off x="1739265" y="6032804"/>
            <a:ext cx="2392580" cy="533400"/>
            <a:chOff x="2431078" y="4262945"/>
            <a:chExt cx="2392580" cy="53340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1380953-83DE-2F4F-BBC2-6D7347380921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53090B0C-CAA0-164A-8AAD-0CF6694CE8AA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49B5AA-E22E-2E4E-98AB-B7D36777A9B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B4D69C-0A1A-5444-8351-476D3F2FB477}"/>
                </a:ext>
              </a:extLst>
            </p:cNvPr>
            <p:cNvSpPr txBox="1"/>
            <p:nvPr/>
          </p:nvSpPr>
          <p:spPr>
            <a:xfrm>
              <a:off x="2984693" y="4274159"/>
              <a:ext cx="1838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 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향후 계획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712B7E-D750-BE4E-B5F1-684C19C3778B}"/>
              </a:ext>
            </a:extLst>
          </p:cNvPr>
          <p:cNvGrpSpPr/>
          <p:nvPr/>
        </p:nvGrpSpPr>
        <p:grpSpPr>
          <a:xfrm>
            <a:off x="358395" y="591499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5406B8-6671-C049-A910-48A666A4A506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학습 모델 테스트 기능 추가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A8C32F-DAD7-5345-80C6-5BBE7ED8CA3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F5DD486-3A60-C44E-A7A9-BE87E9D7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681"/>
            <a:ext cx="9144000" cy="4776787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828AD4A-2DBE-A54B-A1E5-24D3F401E147}"/>
              </a:ext>
            </a:extLst>
          </p:cNvPr>
          <p:cNvSpPr/>
          <p:nvPr/>
        </p:nvSpPr>
        <p:spPr>
          <a:xfrm>
            <a:off x="1194318" y="4622104"/>
            <a:ext cx="7897956" cy="1391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5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76448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구성도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D6D061-D9B0-1948-A1D4-ED9F5398EBCC}"/>
              </a:ext>
            </a:extLst>
          </p:cNvPr>
          <p:cNvGrpSpPr/>
          <p:nvPr/>
        </p:nvGrpSpPr>
        <p:grpSpPr>
          <a:xfrm>
            <a:off x="4776493" y="1211242"/>
            <a:ext cx="2060717" cy="3611668"/>
            <a:chOff x="4776493" y="1211242"/>
            <a:chExt cx="2060717" cy="3611668"/>
          </a:xfrm>
        </p:grpSpPr>
        <p:sp>
          <p:nvSpPr>
            <p:cNvPr id="141" name="사각형: 둥근 모서리 60">
              <a:extLst>
                <a:ext uri="{FF2B5EF4-FFF2-40B4-BE49-F238E27FC236}">
                  <a16:creationId xmlns:a16="http://schemas.microsoft.com/office/drawing/2014/main" id="{EC7E6A73-0BF4-B64F-AC73-7AFCB6E3E975}"/>
                </a:ext>
              </a:extLst>
            </p:cNvPr>
            <p:cNvSpPr/>
            <p:nvPr/>
          </p:nvSpPr>
          <p:spPr>
            <a:xfrm>
              <a:off x="4776493" y="1211242"/>
              <a:ext cx="2060717" cy="3611668"/>
            </a:xfrm>
            <a:prstGeom prst="roundRect">
              <a:avLst/>
            </a:prstGeom>
            <a:solidFill>
              <a:srgbClr val="1F7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F61AE3-A6A6-AC45-BCD5-5D7180E365F1}"/>
                </a:ext>
              </a:extLst>
            </p:cNvPr>
            <p:cNvSpPr txBox="1"/>
            <p:nvPr/>
          </p:nvSpPr>
          <p:spPr>
            <a:xfrm>
              <a:off x="5372278" y="1222565"/>
              <a:ext cx="869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Server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358395" y="703182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F0DB0-8079-144E-B6AC-D9AFE2175DA6}"/>
              </a:ext>
            </a:extLst>
          </p:cNvPr>
          <p:cNvGrpSpPr/>
          <p:nvPr/>
        </p:nvGrpSpPr>
        <p:grpSpPr>
          <a:xfrm>
            <a:off x="4780517" y="4809336"/>
            <a:ext cx="4121435" cy="1531701"/>
            <a:chOff x="3831221" y="5004778"/>
            <a:chExt cx="4121435" cy="1531701"/>
          </a:xfrm>
        </p:grpSpPr>
        <p:sp>
          <p:nvSpPr>
            <p:cNvPr id="47" name="사각형: 둥근 모서리 60">
              <a:extLst>
                <a:ext uri="{FF2B5EF4-FFF2-40B4-BE49-F238E27FC236}">
                  <a16:creationId xmlns:a16="http://schemas.microsoft.com/office/drawing/2014/main" id="{B7458919-43DC-B249-87DE-C7BB6568C0E2}"/>
                </a:ext>
              </a:extLst>
            </p:cNvPr>
            <p:cNvSpPr/>
            <p:nvPr/>
          </p:nvSpPr>
          <p:spPr>
            <a:xfrm>
              <a:off x="3831221" y="5004778"/>
              <a:ext cx="4121435" cy="153170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12314B-9B92-B24C-907B-FFC30D041324}"/>
                </a:ext>
              </a:extLst>
            </p:cNvPr>
            <p:cNvSpPr txBox="1"/>
            <p:nvPr/>
          </p:nvSpPr>
          <p:spPr>
            <a:xfrm>
              <a:off x="5086806" y="5031017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68F1E8-117C-B74E-89AE-04E062065C05}"/>
                </a:ext>
              </a:extLst>
            </p:cNvPr>
            <p:cNvGrpSpPr/>
            <p:nvPr/>
          </p:nvGrpSpPr>
          <p:grpSpPr>
            <a:xfrm>
              <a:off x="4376894" y="5474466"/>
              <a:ext cx="2947026" cy="945130"/>
              <a:chOff x="4824453" y="5718284"/>
              <a:chExt cx="2947026" cy="945130"/>
            </a:xfrm>
          </p:grpSpPr>
          <p:pic>
            <p:nvPicPr>
              <p:cNvPr id="6" name="그림 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25A0E7A-0731-054F-B2AE-2605B87C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82" y="5718284"/>
                <a:ext cx="634240" cy="63424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E4F492-A5B9-B145-9620-EE4CEAC329B3}"/>
                  </a:ext>
                </a:extLst>
              </p:cNvPr>
              <p:cNvSpPr txBox="1"/>
              <p:nvPr/>
            </p:nvSpPr>
            <p:spPr>
              <a:xfrm>
                <a:off x="4824453" y="6375119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학습 데이터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64C4EFB-549C-A640-83C9-9872130D2B6B}"/>
                  </a:ext>
                </a:extLst>
              </p:cNvPr>
              <p:cNvSpPr txBox="1"/>
              <p:nvPr/>
            </p:nvSpPr>
            <p:spPr>
              <a:xfrm>
                <a:off x="6966450" y="6386415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러닝 모델</a:t>
                </a:r>
              </a:p>
            </p:txBody>
          </p:sp>
        </p:grpSp>
        <p:pic>
          <p:nvPicPr>
            <p:cNvPr id="11" name="그림 10" descr="건물, 창문, 옅은이(가) 표시된 사진&#10;&#10;자동 생성된 설명">
              <a:extLst>
                <a:ext uri="{FF2B5EF4-FFF2-40B4-BE49-F238E27FC236}">
                  <a16:creationId xmlns:a16="http://schemas.microsoft.com/office/drawing/2014/main" id="{C093111C-84D7-2641-80F7-F49C32B6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04286" y="5487390"/>
              <a:ext cx="634241" cy="634241"/>
            </a:xfrm>
            <a:prstGeom prst="rect">
              <a:avLst/>
            </a:prstGeom>
          </p:spPr>
        </p:pic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5944" y="4809336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653603" y="1197686"/>
            <a:ext cx="2060717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6837193" y="1211242"/>
            <a:ext cx="2060717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7283096" y="1230766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5650EF1-6995-464C-AF8F-9C904E9F23AD}"/>
              </a:ext>
            </a:extLst>
          </p:cNvPr>
          <p:cNvGrpSpPr/>
          <p:nvPr/>
        </p:nvGrpSpPr>
        <p:grpSpPr>
          <a:xfrm>
            <a:off x="7504332" y="3453061"/>
            <a:ext cx="767430" cy="903657"/>
            <a:chOff x="4119925" y="1963242"/>
            <a:chExt cx="914400" cy="1249547"/>
          </a:xfrm>
        </p:grpSpPr>
        <p:pic>
          <p:nvPicPr>
            <p:cNvPr id="156" name="그래픽 155" descr="머리 안의 뇌">
              <a:extLst>
                <a:ext uri="{FF2B5EF4-FFF2-40B4-BE49-F238E27FC236}">
                  <a16:creationId xmlns:a16="http://schemas.microsoft.com/office/drawing/2014/main" id="{8B53FF40-FB08-F743-A2B7-4516DC4B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9925" y="1963242"/>
              <a:ext cx="914400" cy="9144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795CF9-706B-1548-85BE-7FC96E03F1B7}"/>
                </a:ext>
              </a:extLst>
            </p:cNvPr>
            <p:cNvSpPr txBox="1"/>
            <p:nvPr/>
          </p:nvSpPr>
          <p:spPr>
            <a:xfrm>
              <a:off x="4175689" y="2829764"/>
              <a:ext cx="787299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딥러닝</a:t>
              </a:r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C075E38-6AFF-2541-B4E1-0A84A3986281}"/>
              </a:ext>
            </a:extLst>
          </p:cNvPr>
          <p:cNvGrpSpPr/>
          <p:nvPr/>
        </p:nvGrpSpPr>
        <p:grpSpPr>
          <a:xfrm>
            <a:off x="7406862" y="2081442"/>
            <a:ext cx="949299" cy="992869"/>
            <a:chOff x="1619350" y="4484688"/>
            <a:chExt cx="949299" cy="992869"/>
          </a:xfrm>
        </p:grpSpPr>
        <p:pic>
          <p:nvPicPr>
            <p:cNvPr id="166" name="그래픽 165" descr="톱니바퀴">
              <a:extLst>
                <a:ext uri="{FF2B5EF4-FFF2-40B4-BE49-F238E27FC236}">
                  <a16:creationId xmlns:a16="http://schemas.microsoft.com/office/drawing/2014/main" id="{4825FC9E-E92A-0D48-8408-0C0286B4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7991" y="4484688"/>
              <a:ext cx="730048" cy="730048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70CF31E-E709-6543-A48A-8BE515C59B7A}"/>
                </a:ext>
              </a:extLst>
            </p:cNvPr>
            <p:cNvSpPr txBox="1"/>
            <p:nvPr/>
          </p:nvSpPr>
          <p:spPr>
            <a:xfrm>
              <a:off x="1619350" y="520055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가공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656674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648359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0">
            <a:extLst>
              <a:ext uri="{FF2B5EF4-FFF2-40B4-BE49-F238E27FC236}">
                <a16:creationId xmlns:a16="http://schemas.microsoft.com/office/drawing/2014/main" id="{08147531-951A-004D-95DE-2CA34E3413A1}"/>
              </a:ext>
            </a:extLst>
          </p:cNvPr>
          <p:cNvSpPr/>
          <p:nvPr/>
        </p:nvSpPr>
        <p:spPr>
          <a:xfrm>
            <a:off x="2715768" y="1182354"/>
            <a:ext cx="2060717" cy="3611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D238D3-7919-E242-89C9-763C5758BE52}"/>
              </a:ext>
            </a:extLst>
          </p:cNvPr>
          <p:cNvSpPr txBox="1"/>
          <p:nvPr/>
        </p:nvSpPr>
        <p:spPr>
          <a:xfrm>
            <a:off x="3311553" y="1193677"/>
            <a:ext cx="86914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2" name="그래픽 71" descr="가로 막대형 차트">
            <a:extLst>
              <a:ext uri="{FF2B5EF4-FFF2-40B4-BE49-F238E27FC236}">
                <a16:creationId xmlns:a16="http://schemas.microsoft.com/office/drawing/2014/main" id="{471C41FA-5E4F-8E44-B56C-567094C16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49428" y="3237920"/>
            <a:ext cx="767429" cy="661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6BF127-1CE3-FA4F-9B26-7BD962348689}"/>
              </a:ext>
            </a:extLst>
          </p:cNvPr>
          <p:cNvGrpSpPr/>
          <p:nvPr/>
        </p:nvGrpSpPr>
        <p:grpSpPr>
          <a:xfrm>
            <a:off x="3042087" y="2172182"/>
            <a:ext cx="1382110" cy="793856"/>
            <a:chOff x="3042087" y="2241982"/>
            <a:chExt cx="1382110" cy="79385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AA1EE8B-C1AB-8D43-A652-C024D17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16022" y="2241982"/>
              <a:ext cx="634240" cy="524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63AA30-6EAF-0442-A4FB-B15E481A7831}"/>
                </a:ext>
              </a:extLst>
            </p:cNvPr>
            <p:cNvSpPr txBox="1"/>
            <p:nvPr/>
          </p:nvSpPr>
          <p:spPr>
            <a:xfrm>
              <a:off x="3042087" y="2806913"/>
              <a:ext cx="1382110" cy="2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사용자 인터페이스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DE8A6-445C-944F-A5CE-BE95C1B83E07}"/>
              </a:ext>
            </a:extLst>
          </p:cNvPr>
          <p:cNvGrpSpPr/>
          <p:nvPr/>
        </p:nvGrpSpPr>
        <p:grpSpPr>
          <a:xfrm>
            <a:off x="3092582" y="3369884"/>
            <a:ext cx="1281120" cy="900332"/>
            <a:chOff x="3092582" y="3230284"/>
            <a:chExt cx="1281120" cy="900332"/>
          </a:xfrm>
        </p:grpSpPr>
        <p:pic>
          <p:nvPicPr>
            <p:cNvPr id="74" name="그래픽 73" descr="가로 막대형 차트">
              <a:extLst>
                <a:ext uri="{FF2B5EF4-FFF2-40B4-BE49-F238E27FC236}">
                  <a16:creationId xmlns:a16="http://schemas.microsoft.com/office/drawing/2014/main" id="{73622CB4-BC49-0C49-9C98-47C0635B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349428" y="3230284"/>
              <a:ext cx="767429" cy="66128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4170AE-0F44-F045-9FED-AD8D9CB963B9}"/>
                </a:ext>
              </a:extLst>
            </p:cNvPr>
            <p:cNvSpPr txBox="1"/>
            <p:nvPr/>
          </p:nvSpPr>
          <p:spPr>
            <a:xfrm>
              <a:off x="3092582" y="3853617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러닝 상태 시각화</a:t>
              </a: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3E487CA-1C0D-BE45-9A5A-E7F646F10940}"/>
              </a:ext>
            </a:extLst>
          </p:cNvPr>
          <p:cNvCxnSpPr>
            <a:cxnSpLocks/>
          </p:cNvCxnSpPr>
          <p:nvPr/>
        </p:nvCxnSpPr>
        <p:spPr>
          <a:xfrm>
            <a:off x="4454599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011B5F0-025C-6244-A26F-FE86CD9C37CF}"/>
              </a:ext>
            </a:extLst>
          </p:cNvPr>
          <p:cNvCxnSpPr>
            <a:cxnSpLocks/>
          </p:cNvCxnSpPr>
          <p:nvPr/>
        </p:nvCxnSpPr>
        <p:spPr>
          <a:xfrm flipH="1">
            <a:off x="4371455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58EFD05-4E1A-D046-9A25-7A54144358C5}"/>
              </a:ext>
            </a:extLst>
          </p:cNvPr>
          <p:cNvCxnSpPr>
            <a:cxnSpLocks/>
          </p:cNvCxnSpPr>
          <p:nvPr/>
        </p:nvCxnSpPr>
        <p:spPr>
          <a:xfrm>
            <a:off x="236918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B532480-EDC3-2942-BF52-104BA5A36699}"/>
              </a:ext>
            </a:extLst>
          </p:cNvPr>
          <p:cNvCxnSpPr>
            <a:cxnSpLocks/>
          </p:cNvCxnSpPr>
          <p:nvPr/>
        </p:nvCxnSpPr>
        <p:spPr>
          <a:xfrm flipH="1">
            <a:off x="228603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6644" y="481476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96DEFE-2CDC-DF4E-B4A4-027AA90587B0}"/>
              </a:ext>
            </a:extLst>
          </p:cNvPr>
          <p:cNvGrpSpPr/>
          <p:nvPr/>
        </p:nvGrpSpPr>
        <p:grpSpPr>
          <a:xfrm>
            <a:off x="5404337" y="2116839"/>
            <a:ext cx="805029" cy="926561"/>
            <a:chOff x="5404311" y="2093933"/>
            <a:chExt cx="805029" cy="926561"/>
          </a:xfrm>
        </p:grpSpPr>
        <p:pic>
          <p:nvPicPr>
            <p:cNvPr id="24" name="그림 23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A24D5F19-883A-6E41-9BC8-74967ED7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153" y="2093933"/>
              <a:ext cx="603345" cy="60334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F974C9-7DAE-DC49-84BF-650A18D83375}"/>
                </a:ext>
              </a:extLst>
            </p:cNvPr>
            <p:cNvSpPr txBox="1"/>
            <p:nvPr/>
          </p:nvSpPr>
          <p:spPr>
            <a:xfrm>
              <a:off x="5404311" y="2743495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요청 처리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89AB92-3D1A-A24A-B80B-3A93B16E9915}"/>
              </a:ext>
            </a:extLst>
          </p:cNvPr>
          <p:cNvGrpSpPr/>
          <p:nvPr/>
        </p:nvGrpSpPr>
        <p:grpSpPr>
          <a:xfrm>
            <a:off x="5281707" y="3471381"/>
            <a:ext cx="1050288" cy="958599"/>
            <a:chOff x="5281707" y="3471381"/>
            <a:chExt cx="1050288" cy="958599"/>
          </a:xfrm>
        </p:grpSpPr>
        <p:pic>
          <p:nvPicPr>
            <p:cNvPr id="26" name="그림 25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A74B495B-BDA3-814C-B582-92945490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349" y="3471381"/>
              <a:ext cx="659005" cy="65900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9C7F7-D684-0B40-8A85-5E434720DDA3}"/>
                </a:ext>
              </a:extLst>
            </p:cNvPr>
            <p:cNvSpPr txBox="1"/>
            <p:nvPr/>
          </p:nvSpPr>
          <p:spPr>
            <a:xfrm>
              <a:off x="5281707" y="4152981"/>
              <a:ext cx="1050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76448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구성도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358395" y="752258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226912-98C1-6A4E-94C1-BA9EEEA101AD}"/>
              </a:ext>
            </a:extLst>
          </p:cNvPr>
          <p:cNvGrpSpPr/>
          <p:nvPr/>
        </p:nvGrpSpPr>
        <p:grpSpPr>
          <a:xfrm>
            <a:off x="1954332" y="1143033"/>
            <a:ext cx="6818102" cy="5167450"/>
            <a:chOff x="1337805" y="1316215"/>
            <a:chExt cx="6818102" cy="51674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442484-C82B-1E48-80B3-FCCE28B465A6}"/>
                </a:ext>
              </a:extLst>
            </p:cNvPr>
            <p:cNvGrpSpPr/>
            <p:nvPr/>
          </p:nvGrpSpPr>
          <p:grpSpPr>
            <a:xfrm>
              <a:off x="3604595" y="4940585"/>
              <a:ext cx="4551311" cy="1543080"/>
              <a:chOff x="3604595" y="4940585"/>
              <a:chExt cx="4551311" cy="1543080"/>
            </a:xfrm>
          </p:grpSpPr>
          <p:sp>
            <p:nvSpPr>
              <p:cNvPr id="76" name="사각형: 둥근 모서리 60">
                <a:extLst>
                  <a:ext uri="{FF2B5EF4-FFF2-40B4-BE49-F238E27FC236}">
                    <a16:creationId xmlns:a16="http://schemas.microsoft.com/office/drawing/2014/main" id="{D8850CEB-8A9C-5842-8510-7051FBFEAE2E}"/>
                  </a:ext>
                </a:extLst>
              </p:cNvPr>
              <p:cNvSpPr/>
              <p:nvPr/>
            </p:nvSpPr>
            <p:spPr>
              <a:xfrm>
                <a:off x="3604595" y="4951964"/>
                <a:ext cx="4551311" cy="153170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4ABC78-24E7-1A4E-98D3-3DEC0BE2E2F3}"/>
                  </a:ext>
                </a:extLst>
              </p:cNvPr>
              <p:cNvSpPr txBox="1"/>
              <p:nvPr/>
            </p:nvSpPr>
            <p:spPr>
              <a:xfrm>
                <a:off x="5063310" y="4940585"/>
                <a:ext cx="161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Storage Server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57CC61-604B-5D46-B5BD-D328DB8B55E6}"/>
                </a:ext>
              </a:extLst>
            </p:cNvPr>
            <p:cNvGrpSpPr/>
            <p:nvPr/>
          </p:nvGrpSpPr>
          <p:grpSpPr>
            <a:xfrm>
              <a:off x="5871384" y="1328916"/>
              <a:ext cx="2284523" cy="3615900"/>
              <a:chOff x="5782847" y="1051781"/>
              <a:chExt cx="2284523" cy="3615900"/>
            </a:xfrm>
          </p:grpSpPr>
          <p:sp>
            <p:nvSpPr>
              <p:cNvPr id="72" name="사각형: 둥근 모서리 61">
                <a:extLst>
                  <a:ext uri="{FF2B5EF4-FFF2-40B4-BE49-F238E27FC236}">
                    <a16:creationId xmlns:a16="http://schemas.microsoft.com/office/drawing/2014/main" id="{A9DAF3D5-F01E-7341-9AD7-F950DE4A4CAD}"/>
                  </a:ext>
                </a:extLst>
              </p:cNvPr>
              <p:cNvSpPr/>
              <p:nvPr/>
            </p:nvSpPr>
            <p:spPr>
              <a:xfrm>
                <a:off x="5782847" y="1051781"/>
                <a:ext cx="2284523" cy="361590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6B4913F-6494-414D-B937-4ADF8E1F50A8}"/>
                  </a:ext>
                </a:extLst>
              </p:cNvPr>
              <p:cNvSpPr txBox="1"/>
              <p:nvPr/>
            </p:nvSpPr>
            <p:spPr>
              <a:xfrm>
                <a:off x="5959940" y="1080323"/>
                <a:ext cx="1930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Learning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5295A9-9898-A44B-A94D-639106DF4F13}"/>
                </a:ext>
              </a:extLst>
            </p:cNvPr>
            <p:cNvGrpSpPr/>
            <p:nvPr/>
          </p:nvGrpSpPr>
          <p:grpSpPr>
            <a:xfrm>
              <a:off x="3604595" y="1328916"/>
              <a:ext cx="2266789" cy="3611669"/>
              <a:chOff x="3443401" y="1075827"/>
              <a:chExt cx="2266789" cy="3611669"/>
            </a:xfrm>
          </p:grpSpPr>
          <p:sp>
            <p:nvSpPr>
              <p:cNvPr id="64" name="사각형: 둥근 모서리 60">
                <a:extLst>
                  <a:ext uri="{FF2B5EF4-FFF2-40B4-BE49-F238E27FC236}">
                    <a16:creationId xmlns:a16="http://schemas.microsoft.com/office/drawing/2014/main" id="{C38EC36F-3815-8F42-8073-D11474580825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DBB311-AA6B-324C-9E45-7C309B795F3B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API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737446-FDAE-2C42-A6C8-55E93AEF3DFC}"/>
                </a:ext>
              </a:extLst>
            </p:cNvPr>
            <p:cNvGrpSpPr/>
            <p:nvPr/>
          </p:nvGrpSpPr>
          <p:grpSpPr>
            <a:xfrm>
              <a:off x="1337805" y="1316215"/>
              <a:ext cx="2266789" cy="3611669"/>
              <a:chOff x="3443401" y="1075827"/>
              <a:chExt cx="2266789" cy="3611669"/>
            </a:xfrm>
          </p:grpSpPr>
          <p:sp>
            <p:nvSpPr>
              <p:cNvPr id="69" name="사각형: 둥근 모서리 60">
                <a:extLst>
                  <a:ext uri="{FF2B5EF4-FFF2-40B4-BE49-F238E27FC236}">
                    <a16:creationId xmlns:a16="http://schemas.microsoft.com/office/drawing/2014/main" id="{7269B0C1-4214-ED4C-896E-0AC9704DF498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87379AB-8431-6841-9355-06DA731006E1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UI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B932143F-E3B3-D045-AC8A-03A7FD8C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4" y="2686588"/>
            <a:ext cx="709955" cy="709955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D3487796-2B31-E140-B6C5-CA71A5D4737A}"/>
              </a:ext>
            </a:extLst>
          </p:cNvPr>
          <p:cNvGrpSpPr/>
          <p:nvPr/>
        </p:nvGrpSpPr>
        <p:grpSpPr>
          <a:xfrm rot="16200000">
            <a:off x="1127799" y="2838422"/>
            <a:ext cx="282192" cy="406287"/>
            <a:chOff x="2576022" y="2399536"/>
            <a:chExt cx="282192" cy="540769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59D0A9D3-BA96-3744-87B2-826B076D4E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D5520C59-C59A-E74D-B92A-A960B3BDBC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그림 92" descr="창문이(가) 표시된 사진&#10;&#10;자동 생성된 설명">
            <a:extLst>
              <a:ext uri="{FF2B5EF4-FFF2-40B4-BE49-F238E27FC236}">
                <a16:creationId xmlns:a16="http://schemas.microsoft.com/office/drawing/2014/main" id="{57374893-5D7D-7A48-B54D-E3A402148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26" y="2711485"/>
            <a:ext cx="660161" cy="66016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10A0919-BE06-9E46-9681-6B5B2CE50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303" y="2664569"/>
            <a:ext cx="758354" cy="758354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63EC187-9962-CE42-8052-3CF69005BBEE}"/>
              </a:ext>
            </a:extLst>
          </p:cNvPr>
          <p:cNvGrpSpPr/>
          <p:nvPr/>
        </p:nvGrpSpPr>
        <p:grpSpPr>
          <a:xfrm rot="16200000">
            <a:off x="2443270" y="2809616"/>
            <a:ext cx="282192" cy="491608"/>
            <a:chOff x="2576022" y="2399536"/>
            <a:chExt cx="282192" cy="540769"/>
          </a:xfrm>
        </p:grpSpPr>
        <p:cxnSp>
          <p:nvCxnSpPr>
            <p:cNvPr id="97" name="꺾인 연결선[E] 96">
              <a:extLst>
                <a:ext uri="{FF2B5EF4-FFF2-40B4-BE49-F238E27FC236}">
                  <a16:creationId xmlns:a16="http://schemas.microsoft.com/office/drawing/2014/main" id="{7C63010E-C5A8-4246-85B0-5634ACE642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0C3DF595-FAAD-FE45-BC36-A8AFB34A32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A9522F6-5AB4-EB4C-8A36-DB974FC5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098" y="3467047"/>
            <a:ext cx="788569" cy="72548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2EF30F3B-29BB-8344-A543-EE2D7E5D6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227" y="1936430"/>
            <a:ext cx="1481161" cy="61023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2E5B3A0A-0EE6-064B-B3EE-25C57569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910" y="3641034"/>
            <a:ext cx="1370525" cy="39745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2F801E0-A465-9343-A856-21DF37908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831" y="1936430"/>
            <a:ext cx="1175135" cy="58756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E3CCB9D3-D2AF-5541-AD91-74F62EB48F00}"/>
              </a:ext>
            </a:extLst>
          </p:cNvPr>
          <p:cNvSpPr txBox="1"/>
          <p:nvPr/>
        </p:nvSpPr>
        <p:spPr>
          <a:xfrm>
            <a:off x="2324425" y="2845645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320C11-4C76-D748-B525-90F84A6F745F}"/>
              </a:ext>
            </a:extLst>
          </p:cNvPr>
          <p:cNvGrpSpPr/>
          <p:nvPr/>
        </p:nvGrpSpPr>
        <p:grpSpPr>
          <a:xfrm rot="19757196">
            <a:off x="3618783" y="2505963"/>
            <a:ext cx="1053806" cy="317213"/>
            <a:chOff x="3646842" y="2066553"/>
            <a:chExt cx="1053806" cy="317213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570FAE12-7AC3-1247-8F89-A4F4C2247E81}"/>
                </a:ext>
              </a:extLst>
            </p:cNvPr>
            <p:cNvGrpSpPr/>
            <p:nvPr/>
          </p:nvGrpSpPr>
          <p:grpSpPr>
            <a:xfrm rot="16200000">
              <a:off x="4045475" y="1728594"/>
              <a:ext cx="256539" cy="1053806"/>
              <a:chOff x="2576022" y="2399536"/>
              <a:chExt cx="282192" cy="540769"/>
            </a:xfrm>
          </p:grpSpPr>
          <p:cxnSp>
            <p:nvCxnSpPr>
              <p:cNvPr id="128" name="꺾인 연결선[E] 127">
                <a:extLst>
                  <a:ext uri="{FF2B5EF4-FFF2-40B4-BE49-F238E27FC236}">
                    <a16:creationId xmlns:a16="http://schemas.microsoft.com/office/drawing/2014/main" id="{517DD623-8EED-8540-8984-5321959C821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59E05C8A-2B24-0746-82EE-0DE41D1841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D23512F-38B4-2C44-A89E-59FCB1A0968A}"/>
                </a:ext>
              </a:extLst>
            </p:cNvPr>
            <p:cNvSpPr txBox="1"/>
            <p:nvPr/>
          </p:nvSpPr>
          <p:spPr>
            <a:xfrm>
              <a:off x="3940312" y="2066553"/>
              <a:ext cx="561587" cy="25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10D4DC-8B6B-624F-9F9D-53211212D321}"/>
              </a:ext>
            </a:extLst>
          </p:cNvPr>
          <p:cNvGrpSpPr/>
          <p:nvPr/>
        </p:nvGrpSpPr>
        <p:grpSpPr>
          <a:xfrm>
            <a:off x="5188121" y="2705989"/>
            <a:ext cx="376532" cy="617746"/>
            <a:chOff x="3253831" y="3442289"/>
            <a:chExt cx="376532" cy="61774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4BCEDCC-06A1-C84E-B0D9-E6B821B72000}"/>
                </a:ext>
              </a:extLst>
            </p:cNvPr>
            <p:cNvGrpSpPr/>
            <p:nvPr/>
          </p:nvGrpSpPr>
          <p:grpSpPr>
            <a:xfrm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3E184DE5-53B1-E045-9C61-7596AAB732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DAD596E3-CACC-4647-9B9C-B6BFE6FCC4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C50896D-0679-644B-B75F-DFC56014CBDF}"/>
                </a:ext>
              </a:extLst>
            </p:cNvPr>
            <p:cNvSpPr txBox="1"/>
            <p:nvPr/>
          </p:nvSpPr>
          <p:spPr>
            <a:xfrm rot="5400000">
              <a:off x="3152983" y="3582654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JDBC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31F6919-6376-D342-92B3-EE4C41263064}"/>
              </a:ext>
            </a:extLst>
          </p:cNvPr>
          <p:cNvGrpSpPr/>
          <p:nvPr/>
        </p:nvGrpSpPr>
        <p:grpSpPr>
          <a:xfrm rot="16200000">
            <a:off x="6312263" y="1678083"/>
            <a:ext cx="256539" cy="1053806"/>
            <a:chOff x="2576022" y="2399536"/>
            <a:chExt cx="282192" cy="540769"/>
          </a:xfrm>
        </p:grpSpPr>
        <p:cxnSp>
          <p:nvCxnSpPr>
            <p:cNvPr id="141" name="꺾인 연결선[E] 140">
              <a:extLst>
                <a:ext uri="{FF2B5EF4-FFF2-40B4-BE49-F238E27FC236}">
                  <a16:creationId xmlns:a16="http://schemas.microsoft.com/office/drawing/2014/main" id="{05F2B99E-65F4-9E4F-AE32-2E4886125D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C9430138-F36A-1348-B25D-989F2FB082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170A227C-7A18-584F-95A8-4F94B3DEF864}"/>
              </a:ext>
            </a:extLst>
          </p:cNvPr>
          <p:cNvSpPr txBox="1"/>
          <p:nvPr/>
        </p:nvSpPr>
        <p:spPr>
          <a:xfrm>
            <a:off x="6207100" y="2016042"/>
            <a:ext cx="561587" cy="25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A0CEC4-C2B2-8D4C-9561-5CA77EA7B301}"/>
              </a:ext>
            </a:extLst>
          </p:cNvPr>
          <p:cNvGrpSpPr/>
          <p:nvPr/>
        </p:nvGrpSpPr>
        <p:grpSpPr>
          <a:xfrm>
            <a:off x="5009632" y="4617524"/>
            <a:ext cx="674399" cy="491608"/>
            <a:chOff x="4898795" y="4617521"/>
            <a:chExt cx="674399" cy="49160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456F171-5276-974A-A136-78BC49DE0B88}"/>
                </a:ext>
              </a:extLst>
            </p:cNvPr>
            <p:cNvGrpSpPr/>
            <p:nvPr/>
          </p:nvGrpSpPr>
          <p:grpSpPr>
            <a:xfrm rot="10800000">
              <a:off x="5098267" y="4617521"/>
              <a:ext cx="256539" cy="491608"/>
              <a:chOff x="2576022" y="2399536"/>
              <a:chExt cx="282192" cy="540769"/>
            </a:xfrm>
          </p:grpSpPr>
          <p:cxnSp>
            <p:nvCxnSpPr>
              <p:cNvPr id="145" name="꺾인 연결선[E] 144">
                <a:extLst>
                  <a:ext uri="{FF2B5EF4-FFF2-40B4-BE49-F238E27FC236}">
                    <a16:creationId xmlns:a16="http://schemas.microsoft.com/office/drawing/2014/main" id="{188890C1-2228-5442-A0C9-F3110649C4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꺾인 연결선[E] 145">
                <a:extLst>
                  <a:ext uri="{FF2B5EF4-FFF2-40B4-BE49-F238E27FC236}">
                    <a16:creationId xmlns:a16="http://schemas.microsoft.com/office/drawing/2014/main" id="{6CC379CB-94A0-1D4F-ABE9-145771AABE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B6653F8-5997-A544-9E40-6F9EF225A9C5}"/>
                </a:ext>
              </a:extLst>
            </p:cNvPr>
            <p:cNvSpPr txBox="1"/>
            <p:nvPr/>
          </p:nvSpPr>
          <p:spPr>
            <a:xfrm>
              <a:off x="4898795" y="4687170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BED58-C1F9-F04B-93E2-DA1A727A4E3B}"/>
              </a:ext>
            </a:extLst>
          </p:cNvPr>
          <p:cNvGrpSpPr/>
          <p:nvPr/>
        </p:nvGrpSpPr>
        <p:grpSpPr>
          <a:xfrm>
            <a:off x="7345333" y="4624447"/>
            <a:ext cx="674399" cy="491608"/>
            <a:chOff x="7587788" y="4617520"/>
            <a:chExt cx="674399" cy="49160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5F1EB30-F5D0-414C-8D0B-E4864F54F864}"/>
                </a:ext>
              </a:extLst>
            </p:cNvPr>
            <p:cNvGrpSpPr/>
            <p:nvPr/>
          </p:nvGrpSpPr>
          <p:grpSpPr>
            <a:xfrm rot="10800000">
              <a:off x="7773345" y="4617520"/>
              <a:ext cx="256539" cy="491608"/>
              <a:chOff x="2576022" y="2399536"/>
              <a:chExt cx="282192" cy="540769"/>
            </a:xfrm>
          </p:grpSpPr>
          <p:cxnSp>
            <p:nvCxnSpPr>
              <p:cNvPr id="148" name="꺾인 연결선[E] 147">
                <a:extLst>
                  <a:ext uri="{FF2B5EF4-FFF2-40B4-BE49-F238E27FC236}">
                    <a16:creationId xmlns:a16="http://schemas.microsoft.com/office/drawing/2014/main" id="{219885BB-DDF7-F246-B3B6-2E563B9470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꺾인 연결선[E] 148">
                <a:extLst>
                  <a:ext uri="{FF2B5EF4-FFF2-40B4-BE49-F238E27FC236}">
                    <a16:creationId xmlns:a16="http://schemas.microsoft.com/office/drawing/2014/main" id="{A6F578E8-AE4E-EB4D-9351-12AFD27352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F4F27B7-7023-5A40-B110-CA6B16B64DFD}"/>
                </a:ext>
              </a:extLst>
            </p:cNvPr>
            <p:cNvSpPr txBox="1"/>
            <p:nvPr/>
          </p:nvSpPr>
          <p:spPr>
            <a:xfrm>
              <a:off x="7587788" y="4675539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0BACD0A-2C04-2B48-817B-5E8EC78D7429}"/>
              </a:ext>
            </a:extLst>
          </p:cNvPr>
          <p:cNvGrpSpPr/>
          <p:nvPr/>
        </p:nvGrpSpPr>
        <p:grpSpPr>
          <a:xfrm rot="10800000">
            <a:off x="7546735" y="2611481"/>
            <a:ext cx="256539" cy="870914"/>
            <a:chOff x="2576022" y="2399536"/>
            <a:chExt cx="282192" cy="540769"/>
          </a:xfrm>
        </p:grpSpPr>
        <p:cxnSp>
          <p:nvCxnSpPr>
            <p:cNvPr id="153" name="꺾인 연결선[E] 152">
              <a:extLst>
                <a:ext uri="{FF2B5EF4-FFF2-40B4-BE49-F238E27FC236}">
                  <a16:creationId xmlns:a16="http://schemas.microsoft.com/office/drawing/2014/main" id="{B01D1FC8-C85C-E949-91EB-6CD11AE78D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6F5103B8-C5E1-A34A-8099-8757F04F1C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B2688A0-60A3-364B-A779-E8A15E3FCB86}"/>
              </a:ext>
            </a:extLst>
          </p:cNvPr>
          <p:cNvGrpSpPr/>
          <p:nvPr/>
        </p:nvGrpSpPr>
        <p:grpSpPr>
          <a:xfrm>
            <a:off x="6044884" y="5222956"/>
            <a:ext cx="889490" cy="1004206"/>
            <a:chOff x="4977002" y="5456283"/>
            <a:chExt cx="978439" cy="1104627"/>
          </a:xfrm>
        </p:grpSpPr>
        <p:pic>
          <p:nvPicPr>
            <p:cNvPr id="156" name="그림 15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9EFBCB53-4719-8648-825D-69CEEE3B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456283"/>
              <a:ext cx="797396" cy="79739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1CDA5E9-D182-6547-BF78-59EADF418C74}"/>
                </a:ext>
              </a:extLst>
            </p:cNvPr>
            <p:cNvSpPr txBox="1"/>
            <p:nvPr/>
          </p:nvSpPr>
          <p:spPr>
            <a:xfrm>
              <a:off x="4977002" y="6223895"/>
              <a:ext cx="97843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NAS (NFS)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970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진행 사항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계획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33454"/>
              </p:ext>
            </p:extLst>
          </p:nvPr>
        </p:nvGraphicFramePr>
        <p:xfrm>
          <a:off x="598277" y="1231304"/>
          <a:ext cx="7947444" cy="4452914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Keras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설계 구축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서버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서버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870633"/>
            <a:ext cx="1102660" cy="418576"/>
            <a:chOff x="501783" y="807184"/>
            <a:chExt cx="1102660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DB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92BFF-C55F-0B44-AE86-58EE5A7E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5" y="1549457"/>
            <a:ext cx="8312727" cy="42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새로운 데이터 업로드 페이지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6D8C2FC-80F7-9A44-9CE7-7B9C08D7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6" y="1248057"/>
            <a:ext cx="7557025" cy="52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새로운 데이터 업로드 페이지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88D8E76-CE9D-3F44-8083-62139989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245002"/>
            <a:ext cx="7557025" cy="52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새로운 데이터 업로드 성공 시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=&gt;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 상세 데이터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BE58A9-B8F3-0C40-9065-F9BAEC6D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6" y="1182045"/>
            <a:ext cx="7557025" cy="5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19146</TotalTime>
  <Words>1154</Words>
  <Application>Microsoft Macintosh PowerPoint</Application>
  <PresentationFormat>화면 슬라이드 쇼(4:3)</PresentationFormat>
  <Paragraphs>288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Calibri</vt:lpstr>
      <vt:lpstr>돋움</vt:lpstr>
      <vt:lpstr>Arial</vt:lpstr>
      <vt:lpstr>맑은 고딕</vt:lpstr>
      <vt:lpstr>NanumGothic</vt:lpstr>
      <vt:lpstr>Calibri Light</vt:lpstr>
      <vt:lpstr>NanumGothic ExtraBold</vt:lpstr>
      <vt:lpstr>나눔명조</vt:lpstr>
      <vt:lpstr>HY중고딕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323</cp:revision>
  <cp:lastPrinted>2020-03-18T09:20:41Z</cp:lastPrinted>
  <dcterms:created xsi:type="dcterms:W3CDTF">2018-04-02T04:18:06Z</dcterms:created>
  <dcterms:modified xsi:type="dcterms:W3CDTF">2020-09-03T10:23:32Z</dcterms:modified>
</cp:coreProperties>
</file>